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324" r:id="rId5"/>
    <p:sldId id="302" r:id="rId6"/>
    <p:sldId id="304" r:id="rId7"/>
    <p:sldId id="315" r:id="rId8"/>
    <p:sldId id="327" r:id="rId9"/>
    <p:sldId id="330" r:id="rId10"/>
    <p:sldId id="310" r:id="rId11"/>
    <p:sldId id="313" r:id="rId12"/>
    <p:sldId id="329" r:id="rId13"/>
    <p:sldId id="328" r:id="rId14"/>
    <p:sldId id="325" r:id="rId15"/>
    <p:sldId id="294" r:id="rId16"/>
    <p:sldId id="295" r:id="rId17"/>
    <p:sldId id="326" r:id="rId18"/>
    <p:sldId id="314" r:id="rId19"/>
    <p:sldId id="311"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15"/>
            <p14:sldId id="327"/>
            <p14:sldId id="330"/>
            <p14:sldId id="310"/>
            <p14:sldId id="313"/>
            <p14:sldId id="329"/>
            <p14:sldId id="328"/>
          </p14:sldIdLst>
        </p14:section>
        <p14:section name="Graveyard" id="{2FD4ED0C-792F-4519-9ABB-EE3DA5CF678D}">
          <p14:sldIdLst>
            <p14:sldId id="325"/>
            <p14:sldId id="294"/>
            <p14:sldId id="295"/>
            <p14:sldId id="326"/>
            <p14:sldId id="314"/>
            <p14:sldId id="311"/>
            <p14:sldId id="312"/>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2" d="100"/>
          <a:sy n="82" d="100"/>
        </p:scale>
        <p:origin x="643" y="48"/>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6/8/2022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6/8/2022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6/8/2022</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Final presentation</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dirty="0"/>
              <a:t>Team5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endParaRPr lang="en-GB"/>
          </a:p>
        </p:txBody>
      </p:sp>
      <p:sp>
        <p:nvSpPr>
          <p:cNvPr id="3" name="Text Placeholder 2">
            <a:extLst>
              <a:ext uri="{FF2B5EF4-FFF2-40B4-BE49-F238E27FC236}">
                <a16:creationId xmlns:a16="http://schemas.microsoft.com/office/drawing/2014/main" id="{1BBF2742-6044-538B-A98A-59E271EC6779}"/>
              </a:ext>
            </a:extLst>
          </p:cNvPr>
          <p:cNvSpPr>
            <a:spLocks noGrp="1"/>
          </p:cNvSpPr>
          <p:nvPr>
            <p:ph type="body" sz="quarter" idx="11"/>
          </p:nvPr>
        </p:nvSpPr>
        <p:spPr/>
        <p:txBody>
          <a:bodyPr/>
          <a:lstStyle/>
          <a:p>
            <a:endParaRPr lang="en-GB"/>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2"/>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3"/>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4"/>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2"/>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3"/>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4"/>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err="1"/>
              <a:t>Diellza</a:t>
            </a:r>
            <a:endParaRPr lang="en-US" dirty="0"/>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5"/>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2"/>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sz="2000" b="1" dirty="0">
                <a:effectLst/>
                <a:latin typeface="Calibri" panose="020F0502020204030204" pitchFamily="34" charset="0"/>
              </a:rPr>
              <a:t>Challenge 5: Ontology-based Compliance Checking</a:t>
            </a:r>
            <a:endParaRPr lang="nl-NL" sz="2000" dirty="0">
              <a:effectLst/>
              <a:latin typeface="Calibri" panose="020F0502020204030204" pitchFamily="34" charset="0"/>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369677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err="1"/>
              <a:t>Proces</a:t>
            </a:r>
            <a:r>
              <a:rPr lang="en-US" dirty="0"/>
              <a:t> </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2"/>
          <a:srcRect t="10082" b="1008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3"/>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result</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err="1"/>
              <a:t>Proces</a:t>
            </a:r>
            <a:r>
              <a:rPr lang="en-US" dirty="0"/>
              <a:t> </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2"/>
          <a:srcRect t="10082" b="1008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3"/>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result</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58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2"/>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Fabrication </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fabrication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material from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 of material</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dirty="0"/>
              <a:t>With the use of parsers we have been able to create linked data out of an IFC. With the BCF output we have a closed loop workflow for generating regulation issues and handing them to the designer</a:t>
            </a:r>
          </a:p>
          <a:p>
            <a:endParaRPr lang="en-US"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Team5</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2"/>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3"/>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2"/>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r>
              <a:rPr lang="nl-NL" dirty="0"/>
              <a:t>Add more rules</a:t>
            </a:r>
          </a:p>
          <a:p>
            <a:r>
              <a:rPr lang="nl-NL" dirty="0"/>
              <a:t>Work with more models</a:t>
            </a:r>
          </a:p>
          <a:p>
            <a:r>
              <a:rPr lang="en-GB" dirty="0"/>
              <a:t>Standardize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448</TotalTime>
  <Words>617</Words>
  <Application>Microsoft Office PowerPoint</Application>
  <PresentationFormat>Widescreen</PresentationFormat>
  <Paragraphs>154</Paragraphs>
  <Slides>17</Slides>
  <Notes>4</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-apple-system</vt:lpstr>
      <vt:lpstr>Arial</vt:lpstr>
      <vt:lpstr>Calibri</vt:lpstr>
      <vt:lpstr>Calibri Light</vt:lpstr>
      <vt:lpstr>Corbel</vt:lpstr>
      <vt:lpstr>Wingdings</vt:lpstr>
      <vt:lpstr>Office Theme</vt:lpstr>
      <vt:lpstr>Final presentation</vt:lpstr>
      <vt:lpstr>Contents</vt:lpstr>
      <vt:lpstr>Team</vt:lpstr>
      <vt:lpstr>Problem statement</vt:lpstr>
      <vt:lpstr>Proces  </vt:lpstr>
      <vt:lpstr>Proces  </vt:lpstr>
      <vt:lpstr>Rules we are checking </vt:lpstr>
      <vt:lpstr>Conclusion </vt:lpstr>
      <vt:lpstr>Future work</vt:lpstr>
      <vt:lpstr>Questions</vt:lpstr>
      <vt:lpstr>Results from last year</vt:lpstr>
      <vt:lpstr>Growth by sector</vt:lpstr>
      <vt:lpstr>Growth by sector </vt:lpstr>
      <vt:lpstr>Contoso was great to work with. Patrice was my representative and she anticipated my needs and worked diligently to fix my issue.</vt:lpstr>
      <vt:lpstr>Timeline</vt:lpstr>
      <vt:lpstr>Goals for Q2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4</cp:revision>
  <dcterms:created xsi:type="dcterms:W3CDTF">2022-06-08T14:26:06Z</dcterms:created>
  <dcterms:modified xsi:type="dcterms:W3CDTF">2022-06-08T21:54:13Z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